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9" r:id="rId2"/>
    <p:sldId id="260" r:id="rId3"/>
    <p:sldId id="268" r:id="rId4"/>
    <p:sldId id="261" r:id="rId5"/>
    <p:sldId id="262" r:id="rId6"/>
    <p:sldId id="263" r:id="rId7"/>
    <p:sldId id="264" r:id="rId8"/>
    <p:sldId id="265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863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 snapToGrid="0" showGuides="1">
      <p:cViewPr varScale="1">
        <p:scale>
          <a:sx n="86" d="100"/>
          <a:sy n="86" d="100"/>
        </p:scale>
        <p:origin x="53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1DC10-ADDD-45A3-B048-40968C30B58B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FDDD3-54CD-4D35-B74D-AA64EEA3807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252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DDD3-54CD-4D35-B74D-AA64EEA3807D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509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FDDD3-54CD-4D35-B74D-AA64EEA3807D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509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21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294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7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148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7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364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576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01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128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595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14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DE6495B-671A-47FA-8648-80D67E943983}" type="datetimeFigureOut">
              <a:rPr lang="bg-BG" smtClean="0"/>
              <a:t>5.5.2021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0584DB9-A4CD-485F-9F64-69EBC45B8E3B}" type="slidenum">
              <a:rPr lang="bg-BG" smtClean="0"/>
              <a:t>‹#›</a:t>
            </a:fld>
            <a:endParaRPr lang="bg-BG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7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dgames.schoolitsit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93E3E56-F8D4-4B28-9325-08E0FFEC9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71" y="0"/>
            <a:ext cx="9601200" cy="6858000"/>
          </a:xfrm>
          <a:prstGeom prst="rect">
            <a:avLst/>
          </a:prstGeom>
        </p:spPr>
      </p:pic>
      <p:sp useBgFill="1">
        <p:nvSpPr>
          <p:cNvPr id="7" name="Правоъгълник 6">
            <a:extLst>
              <a:ext uri="{FF2B5EF4-FFF2-40B4-BE49-F238E27FC236}">
                <a16:creationId xmlns:a16="http://schemas.microsoft.com/office/drawing/2014/main" id="{9893026C-269B-4B5B-9715-A33CCED16BEB}"/>
              </a:ext>
            </a:extLst>
          </p:cNvPr>
          <p:cNvSpPr/>
          <p:nvPr/>
        </p:nvSpPr>
        <p:spPr>
          <a:xfrm>
            <a:off x="567159" y="625033"/>
            <a:ext cx="532436" cy="1342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489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ПОПУЛЯРИЗИРЯНЕ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505921"/>
            <a:ext cx="10877586" cy="23019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g-BG" sz="4400" dirty="0">
                <a:hlinkClick r:id="rId3"/>
              </a:rPr>
              <a:t> </a:t>
            </a:r>
            <a:r>
              <a:rPr lang="en-US" sz="4400" dirty="0">
                <a:hlinkClick r:id="rId3"/>
              </a:rPr>
              <a:t>http://bdgames.schoolitsite.com/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2261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bg-BG" dirty="0"/>
              <a:t>Цели на проекта: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17318"/>
            <a:ext cx="4429615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Забавление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Подготовка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Улеснение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Мотивация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Увереност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Гарантиран успех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Отлични резултати</a:t>
            </a:r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/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/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/>
          </a:p>
          <a:p>
            <a:pPr>
              <a:buClrTx/>
              <a:buFont typeface="Courier New" panose="02070309020205020404" pitchFamily="49" charset="0"/>
              <a:buChar char="o"/>
            </a:pPr>
            <a:endParaRPr lang="bg-BG" sz="2800" dirty="0"/>
          </a:p>
        </p:txBody>
      </p:sp>
      <p:pic>
        <p:nvPicPr>
          <p:cNvPr id="5" name="Графика 4" descr="Стремеж">
            <a:extLst>
              <a:ext uri="{FF2B5EF4-FFF2-40B4-BE49-F238E27FC236}">
                <a16:creationId xmlns:a16="http://schemas.microsoft.com/office/drawing/2014/main" id="{C40E7A07-891A-4568-816C-A05AE21B2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895" y="2295055"/>
            <a:ext cx="7155596" cy="3931920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bg-BG" sz="2800" dirty="0"/>
              <a:t>Проучване: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bg-BG" sz="2400" dirty="0"/>
              <a:t>Секторна стратегия за безопасност на движението по пътищата;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bg-BG" sz="2400" dirty="0"/>
              <a:t>Програми за обучение по БДП.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bg-BG" sz="2400" dirty="0"/>
              <a:t>Разговори с учители в детски градини, начален и прогимназиален етап, преподаващи БДП.</a:t>
            </a:r>
          </a:p>
        </p:txBody>
      </p:sp>
      <p:pic>
        <p:nvPicPr>
          <p:cNvPr id="6" name="Графика 5" descr="Fork In Road with solid fill">
            <a:extLst>
              <a:ext uri="{FF2B5EF4-FFF2-40B4-BE49-F238E27FC236}">
                <a16:creationId xmlns:a16="http://schemas.microsoft.com/office/drawing/2014/main" id="{4562EA7E-06BE-4BDB-B5AA-B12443B6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4747" y="1783831"/>
            <a:ext cx="5137486" cy="51374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9E43EC7-5C3E-4C79-84AE-B6C218545FBF}"/>
              </a:ext>
            </a:extLst>
          </p:cNvPr>
          <p:cNvSpPr txBox="1">
            <a:spLocks/>
          </p:cNvSpPr>
          <p:nvPr/>
        </p:nvSpPr>
        <p:spPr>
          <a:xfrm>
            <a:off x="1015250" y="58856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Основни етапи при реализирането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4532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Тема</a:t>
            </a:r>
            <a:r>
              <a:rPr lang="en-US" sz="2800" dirty="0"/>
              <a:t> и </a:t>
            </a:r>
            <a:r>
              <a:rPr lang="bg-BG" sz="2800" dirty="0"/>
              <a:t>структура на проекта</a:t>
            </a:r>
          </a:p>
        </p:txBody>
      </p:sp>
      <p:pic>
        <p:nvPicPr>
          <p:cNvPr id="10" name="Картина 9" descr="Картина, която съдържа каска&#10;&#10;Описанието е генерирано автоматично">
            <a:extLst>
              <a:ext uri="{FF2B5EF4-FFF2-40B4-BE49-F238E27FC236}">
                <a16:creationId xmlns:a16="http://schemas.microsoft.com/office/drawing/2014/main" id="{BE659006-83A5-4794-8A44-77490BA7B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1" y="381966"/>
            <a:ext cx="3857625" cy="6858000"/>
          </a:xfrm>
          <a:prstGeom prst="rect">
            <a:avLst/>
          </a:prstGeom>
        </p:spPr>
      </p:pic>
      <p:pic>
        <p:nvPicPr>
          <p:cNvPr id="11" name="Картина 10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63D74C48-11C2-4C93-8679-7653E229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43" y="2734519"/>
            <a:ext cx="480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Д</a:t>
            </a:r>
            <a:r>
              <a:rPr lang="en-US" sz="2800" dirty="0" err="1"/>
              <a:t>изайн</a:t>
            </a:r>
            <a:r>
              <a:rPr lang="en-US" sz="2800" dirty="0"/>
              <a:t> </a:t>
            </a:r>
            <a:r>
              <a:rPr lang="en-US" sz="2800" dirty="0" err="1"/>
              <a:t>чрез</a:t>
            </a:r>
            <a:r>
              <a:rPr lang="en-US" sz="2800" dirty="0"/>
              <a:t> </a:t>
            </a:r>
            <a:r>
              <a:rPr lang="en-US" sz="2800" dirty="0" err="1"/>
              <a:t>PhotoShop</a:t>
            </a:r>
            <a:endParaRPr lang="bg-BG" sz="2800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C1928FC9-FDC8-4CB6-9EBB-1F84C00A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64" y="3429000"/>
            <a:ext cx="4006529" cy="2546653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00B985DE-9732-4026-9515-3A794CE4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29" y="2575368"/>
            <a:ext cx="4006529" cy="25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С</a:t>
            </a:r>
            <a:r>
              <a:rPr lang="en-US" sz="2800" dirty="0" err="1"/>
              <a:t>труктура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проекта</a:t>
            </a:r>
            <a:endParaRPr lang="bg-BG" sz="2800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2034191A-2620-418F-9C3D-08A27970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43" y="2615879"/>
            <a:ext cx="4524106" cy="254481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939C533C-0009-4C87-8C3F-32C25620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56" y="3429000"/>
            <a:ext cx="4524108" cy="25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bg-BG" sz="2800"/>
              <a:t>Създадохме з</a:t>
            </a:r>
            <a:r>
              <a:rPr lang="en-US" sz="2800"/>
              <a:t>адачи </a:t>
            </a:r>
            <a:r>
              <a:rPr lang="en-US" sz="2800" dirty="0" err="1"/>
              <a:t>към</a:t>
            </a:r>
            <a:r>
              <a:rPr lang="en-US" sz="2800" dirty="0"/>
              <a:t> </a:t>
            </a:r>
            <a:r>
              <a:rPr lang="en-US" sz="2800" dirty="0" err="1"/>
              <a:t>игра</a:t>
            </a:r>
            <a:r>
              <a:rPr lang="bg-BG" sz="2800" dirty="0"/>
              <a:t>та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51D18227-7458-4928-B9EF-4DC663C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231827"/>
            <a:ext cx="3676941" cy="2068279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5129957B-341F-41FB-8F39-0C9CB37B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80" y="4338625"/>
            <a:ext cx="3664802" cy="2061451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705E1152-DB4F-4C3F-B0CF-3AA11FDA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73" y="2631737"/>
            <a:ext cx="4101296" cy="23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Основни етапи при реализирането на проекта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/>
              <a:t>Нарисувахме обекти </a:t>
            </a:r>
            <a:r>
              <a:rPr lang="ru-RU" sz="2800" dirty="0"/>
              <a:t>в проекта</a:t>
            </a:r>
            <a:endParaRPr lang="bg-BG" sz="2800" dirty="0"/>
          </a:p>
        </p:txBody>
      </p:sp>
      <p:pic>
        <p:nvPicPr>
          <p:cNvPr id="314" name="Picture 4">
            <a:extLst>
              <a:ext uri="{FF2B5EF4-FFF2-40B4-BE49-F238E27FC236}">
                <a16:creationId xmlns:a16="http://schemas.microsoft.com/office/drawing/2014/main" id="{2EA4AE54-34BC-4A5C-BA66-C13DD75F40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9"/>
          <a:stretch/>
        </p:blipFill>
        <p:spPr>
          <a:xfrm>
            <a:off x="7566686" y="2254874"/>
            <a:ext cx="2073344" cy="4029025"/>
          </a:xfrm>
          <a:prstGeom prst="rect">
            <a:avLst/>
          </a:prstGeom>
        </p:spPr>
      </p:pic>
      <p:pic>
        <p:nvPicPr>
          <p:cNvPr id="315" name="Picture 5">
            <a:extLst>
              <a:ext uri="{FF2B5EF4-FFF2-40B4-BE49-F238E27FC236}">
                <a16:creationId xmlns:a16="http://schemas.microsoft.com/office/drawing/2014/main" id="{92691237-74C7-403E-85CE-BE57077AC8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6"/>
          <a:stretch/>
        </p:blipFill>
        <p:spPr>
          <a:xfrm>
            <a:off x="9261838" y="1747212"/>
            <a:ext cx="2584907" cy="4511226"/>
          </a:xfrm>
          <a:prstGeom prst="rect">
            <a:avLst/>
          </a:prstGeom>
        </p:spPr>
      </p:pic>
      <p:pic>
        <p:nvPicPr>
          <p:cNvPr id="316" name="Picture 6">
            <a:extLst>
              <a:ext uri="{FF2B5EF4-FFF2-40B4-BE49-F238E27FC236}">
                <a16:creationId xmlns:a16="http://schemas.microsoft.com/office/drawing/2014/main" id="{AE25AC76-15CF-437D-8605-F5689F60F3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39" y="4269386"/>
            <a:ext cx="2834522" cy="19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Ниво на сложност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505921"/>
            <a:ext cx="10877586" cy="23019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Прилагането на С</a:t>
            </a:r>
            <a:r>
              <a:rPr lang="en-US" sz="2800" dirty="0"/>
              <a:t>#</a:t>
            </a:r>
            <a:r>
              <a:rPr lang="bg-BG" sz="2800" dirty="0"/>
              <a:t> за изготвянето на задачите и играта.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Използването на </a:t>
            </a:r>
            <a:r>
              <a:rPr lang="en-US" sz="2800" dirty="0"/>
              <a:t>Photoshop </a:t>
            </a:r>
            <a:r>
              <a:rPr lang="bg-BG" sz="2800" dirty="0"/>
              <a:t>за изработката на дизайните.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Обединяването на всички задачи в играта.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sz="2800" dirty="0"/>
              <a:t> Изрисуването на обектите в проекта.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63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751</TotalTime>
  <Words>162</Words>
  <Application>Microsoft Office PowerPoint</Application>
  <PresentationFormat>Широк екран</PresentationFormat>
  <Paragraphs>34</Paragraphs>
  <Slides>10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Calibri</vt:lpstr>
      <vt:lpstr>Courier New</vt:lpstr>
      <vt:lpstr>Tw Cen MT</vt:lpstr>
      <vt:lpstr>Tw Cen MT Condensed</vt:lpstr>
      <vt:lpstr>Wingdings 3</vt:lpstr>
      <vt:lpstr>Integral</vt:lpstr>
      <vt:lpstr>Презентация на PowerPoint</vt:lpstr>
      <vt:lpstr>Цели на проекта:</vt:lpstr>
      <vt:lpstr>Презентация на PowerPoint</vt:lpstr>
      <vt:lpstr>Основни етапи при реализирането на проекта</vt:lpstr>
      <vt:lpstr>Основни етапи при реализирането на проекта</vt:lpstr>
      <vt:lpstr>Основни етапи при реализирането на проекта</vt:lpstr>
      <vt:lpstr>Основни етапи при реализирането на проекта</vt:lpstr>
      <vt:lpstr>Основни етапи при реализирането на проекта</vt:lpstr>
      <vt:lpstr>Ниво на сложност</vt:lpstr>
      <vt:lpstr>ПОПУЛЯРИЗИРЯНЕ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Дани Стоянова</dc:creator>
  <cp:lastModifiedBy>Дани Стоянова</cp:lastModifiedBy>
  <cp:revision>43</cp:revision>
  <dcterms:created xsi:type="dcterms:W3CDTF">2019-05-09T10:31:59Z</dcterms:created>
  <dcterms:modified xsi:type="dcterms:W3CDTF">2021-05-05T08:22:28Z</dcterms:modified>
</cp:coreProperties>
</file>